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7" r:id="rId2"/>
    <p:sldId id="258" r:id="rId3"/>
    <p:sldId id="259" r:id="rId4"/>
    <p:sldId id="290" r:id="rId5"/>
    <p:sldId id="292" r:id="rId6"/>
    <p:sldId id="303" r:id="rId7"/>
    <p:sldId id="293" r:id="rId8"/>
    <p:sldId id="304" r:id="rId9"/>
    <p:sldId id="294" r:id="rId10"/>
    <p:sldId id="305" r:id="rId11"/>
    <p:sldId id="295" r:id="rId12"/>
    <p:sldId id="306" r:id="rId13"/>
    <p:sldId id="261" r:id="rId14"/>
    <p:sldId id="307" r:id="rId15"/>
    <p:sldId id="301" r:id="rId16"/>
    <p:sldId id="308" r:id="rId17"/>
    <p:sldId id="317" r:id="rId18"/>
    <p:sldId id="302" r:id="rId19"/>
    <p:sldId id="309" r:id="rId20"/>
    <p:sldId id="318" r:id="rId21"/>
    <p:sldId id="296" r:id="rId22"/>
    <p:sldId id="310" r:id="rId23"/>
    <p:sldId id="297" r:id="rId24"/>
    <p:sldId id="311" r:id="rId25"/>
    <p:sldId id="298" r:id="rId26"/>
    <p:sldId id="312" r:id="rId27"/>
    <p:sldId id="289" r:id="rId28"/>
    <p:sldId id="313" r:id="rId29"/>
    <p:sldId id="299" r:id="rId30"/>
    <p:sldId id="314" r:id="rId31"/>
    <p:sldId id="300" r:id="rId32"/>
    <p:sldId id="315" r:id="rId33"/>
    <p:sldId id="291" r:id="rId34"/>
    <p:sldId id="316" r:id="rId35"/>
    <p:sldId id="266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F08"/>
    <a:srgbClr val="0000FF"/>
    <a:srgbClr val="FA5B40"/>
    <a:srgbClr val="CC00FF"/>
    <a:srgbClr val="339966"/>
    <a:srgbClr val="CC00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26703-C21E-47B2-8CBC-672404F21D81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65BA-46E6-4D2F-91BB-E4118A59E3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8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65BA-46E6-4D2F-91BB-E4118A59E3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A65BA-46E6-4D2F-91BB-E4118A59E35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1414"/>
            <a:ext cx="7457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Сухомаячківська загальноосвітня ш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 І-ІІІ ступенів</a:t>
            </a:r>
          </a:p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Новосанжарської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районної ради Полтавської області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385" y="6068959"/>
            <a:ext cx="3297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Керівник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Галушко</a:t>
            </a:r>
          </a:p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Валентина </a:t>
            </a:r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Володимирівна</a:t>
            </a:r>
            <a:endParaRPr lang="uk-UA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D:\Мои рисунки\Школа\ФОТО школи\DSCN4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53" y="1965116"/>
            <a:ext cx="7373663" cy="42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758314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FA5B4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Методичне об’єднання </a:t>
            </a:r>
          </a:p>
          <a:p>
            <a:pPr algn="ctr"/>
            <a:r>
              <a:rPr lang="uk-UA" sz="4400" b="1" cap="none" spc="0" dirty="0" smtClean="0">
                <a:ln w="11430"/>
                <a:solidFill>
                  <a:srgbClr val="FA5B4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класних керівників</a:t>
            </a:r>
            <a:endParaRPr lang="ru-RU" sz="4400" b="1" cap="none" spc="0" dirty="0">
              <a:ln w="11430"/>
              <a:solidFill>
                <a:srgbClr val="FA5B4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-24"/>
            <a:ext cx="850112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ранки відпочинку, конкурси вікторини, трудові акції.</a:t>
            </a:r>
            <a:endParaRPr lang="uk-UA" sz="2000" dirty="0"/>
          </a:p>
        </p:txBody>
      </p:sp>
      <p:pic>
        <p:nvPicPr>
          <p:cNvPr id="6146" name="Picture 2" descr="G:\МО кл кер\Класні кер з класом\DSCN6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071546"/>
            <a:ext cx="7813690" cy="585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:\Мои рисунки\ВЧИТЕЛІ\Трохименко Любов Іллі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3585" y="285728"/>
            <a:ext cx="2786547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Трохименко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Любов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Іллівна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37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Вчимося жити  у мирі та злагоді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cs typeface="Times New Roman" pitchFamily="18" charset="0"/>
              </a:rPr>
              <a:t>Виховання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справедливості у школярів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 кл кер\КЛАС  з кл керівником\10 кла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85860"/>
            <a:ext cx="779463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14313"/>
            <a:ext cx="850112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ранки відпочинку, конкурси вікторини, трудові акції.</a:t>
            </a:r>
            <a:endParaRPr lang="uk-U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\Документи\Ніна Михайлівна\ФОТО 09.11.12\DSCN76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2946661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Зінич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Ніна Михайлівна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23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Організація  і згуртування  учнівського колективу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Вивчення форм, засобів навчання  і методів роботи з учнівським колективом, що сприяють організації та згуртуванню дитячого колективу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71414"/>
            <a:ext cx="8429684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3F08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Форми і методи роботи з учнівським колективом:</a:t>
            </a:r>
            <a:b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3F08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Times New Roman"/>
              </a:rPr>
              <a:t>години класного керівника, години спілкування, співбесіди, екскурсії, участь у позакласній роботі, ранки відпочинку, конкурси, вікторини, тематичні вечори.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G:\МО кл кер\КЛАС  з кл керівником\9 Б кла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6245" y="1268760"/>
            <a:ext cx="7144147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7" descr="G:\ВЧИТЕЛІ\Кулак Світлана Дмитрі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2428892" cy="3238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Кулак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Світлана Дмитрівна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 життєво активного, гуманістичного спрямованого громадянина демократичного  суспільства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Формування  історичного мислення  через використання інноваційних технологій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214313"/>
            <a:ext cx="85725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тематичні години класного керівника,  бібліотечні уроки, інформаційно-пізнавальні години, екскурсії, диспути, години відкритих думок, конкурси вікторини.</a:t>
            </a:r>
            <a:endParaRPr lang="uk-UA" sz="2000" dirty="0"/>
          </a:p>
        </p:txBody>
      </p:sp>
      <p:pic>
        <p:nvPicPr>
          <p:cNvPr id="12290" name="Picture 2" descr="G:\МО кл кер\Класні кер з класом\DSCN66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683" y="1285860"/>
            <a:ext cx="804228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Класні керівники ПРЕЗЕНТ\6-й- класс !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7"/>
            <a:ext cx="9144000" cy="648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G:\ВЧИТЕЛІ\Житник Тетяна Олександ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366069" cy="3286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Житник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Тетяна Олександрівна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28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Морально-етичне виховання школярів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Вивчення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 форм і методів роботи з метою морально-етичного  виховання школярів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-24"/>
            <a:ext cx="85725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індивідуальні бесіди, класні збори,  участь у позакласній роботі.</a:t>
            </a:r>
            <a:endParaRPr lang="uk-UA" sz="2000" dirty="0"/>
          </a:p>
        </p:txBody>
      </p:sp>
      <p:pic>
        <p:nvPicPr>
          <p:cNvPr id="11266" name="Picture 2" descr="G:\МО кл кер\Класні кер з класом\DSCN6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142984"/>
            <a:ext cx="8062928" cy="576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66" cy="928694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Проблема, над якою </a:t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працює методичне об'єднання класних керівників: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645026"/>
            <a:ext cx="88583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  <a:latin typeface="Arial Black" pitchFamily="34" charset="0"/>
              </a:rPr>
              <a:t>«Виховання</a:t>
            </a:r>
            <a:endParaRPr lang="ru-RU" sz="3200" dirty="0" smtClean="0">
              <a:solidFill>
                <a:srgbClr val="C83F08"/>
              </a:solidFill>
              <a:latin typeface="Arial Black" pitchFamily="34" charset="0"/>
            </a:endParaRPr>
          </a:p>
          <a:p>
            <a:pPr algn="ctr"/>
            <a:r>
              <a:rPr lang="uk-UA" sz="3200" b="1" dirty="0" smtClean="0">
                <a:solidFill>
                  <a:srgbClr val="C83F08"/>
                </a:solidFill>
                <a:latin typeface="Arial Black" pitchFamily="34" charset="0"/>
              </a:rPr>
              <a:t> особистості учня </a:t>
            </a:r>
            <a:endParaRPr lang="ru-RU" sz="3200" dirty="0" smtClean="0">
              <a:solidFill>
                <a:srgbClr val="C83F08"/>
              </a:solidFill>
              <a:latin typeface="Arial Black" pitchFamily="34" charset="0"/>
            </a:endParaRPr>
          </a:p>
          <a:p>
            <a:pPr algn="ctr"/>
            <a:r>
              <a:rPr lang="uk-UA" sz="3200" b="1" dirty="0" smtClean="0">
                <a:solidFill>
                  <a:srgbClr val="C83F08"/>
                </a:solidFill>
                <a:latin typeface="Arial Black" pitchFamily="34" charset="0"/>
              </a:rPr>
              <a:t>у навчально-виховному процесі»</a:t>
            </a:r>
            <a:endParaRPr lang="ru-RU" sz="3200" dirty="0">
              <a:solidFill>
                <a:srgbClr val="C83F08"/>
              </a:solidFill>
              <a:latin typeface="Arial Black" pitchFamily="34" charset="0"/>
            </a:endParaRPr>
          </a:p>
        </p:txBody>
      </p:sp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429000"/>
            <a:ext cx="3214710" cy="326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рисунки\ВЧИТЕЛІ\Гудзь Людмила Андрії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909"/>
            <a:ext cx="2786082" cy="3714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32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звання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“Старший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итель”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Згуртування учнівського колективу. Залучення учнів до  здорового способу життя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Освоєння новітніх інформаційно-комунікативних технологій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Ґудзь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Людмила Андріївна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439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ранки відпочинку, конкурси, вікторини, батьківські збори.</a:t>
            </a:r>
            <a:endParaRPr lang="uk-UA" sz="2000" dirty="0"/>
          </a:p>
        </p:txBody>
      </p:sp>
      <p:pic>
        <p:nvPicPr>
          <p:cNvPr id="1026" name="Picture 2" descr="D:\Мої фільми\Гудзь ЛА\P3161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27692"/>
            <a:ext cx="7314246" cy="5485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Мои рисунки\ВЧИТЕЛІ\Соломко Наталія Валентині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547826"/>
            <a:ext cx="2482766" cy="3309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24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творчих та організаторських  здібностей учнів,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загальноетичних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норм, інтересу до зміцнення  та збереження здоров'я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Вивчення  сучасних технологій  у початковій школі (зокрема  розвивальне  навчання)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Соломка Наталія Валентинівна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92971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індивідуальні  бесіди, екскурсії, ранки відпочинку, конкурси, вікторини.</a:t>
            </a:r>
            <a:endParaRPr lang="uk-UA" sz="2000" dirty="0"/>
          </a:p>
        </p:txBody>
      </p:sp>
      <p:pic>
        <p:nvPicPr>
          <p:cNvPr id="16386" name="Picture 2" descr="C:\Documents and Settings\Администратор\Рабочий стол\Класні керівники ПРЕЗЕНТ\Соломка Н В класний керівник\IMG_12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803" y="1071546"/>
            <a:ext cx="7822656" cy="565307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Мои рисунки\ВЧИТЕЛІ\Зінич Лідія Василі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00042"/>
            <a:ext cx="2482587" cy="330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Зінич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Лідія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Василівна 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38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 любові до Батьківщини,  поваги до державних символів України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Навчитися використовувати інтерактивні методи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5725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ранки відпочинку, конкурси.</a:t>
            </a:r>
            <a:endParaRPr lang="uk-UA" sz="2000" dirty="0"/>
          </a:p>
        </p:txBody>
      </p:sp>
      <p:pic>
        <p:nvPicPr>
          <p:cNvPr id="13314" name="Picture 2" descr="C:\Documents and Settings\Администратор\Рабочий стол\Класні керівники ПРЕЗЕНТ\Зінич Л В з класом\DSCN07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71545"/>
            <a:ext cx="8358246" cy="573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Мои рисунки\ВЧИТЕЛІ\Козирод Людмила Івані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47784"/>
            <a:ext cx="2500330" cy="3333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23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творчої особистості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Використання інноваційних технологій на уроках в системі роботи початкової  школи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Козирод Людмила Іванівна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214313"/>
            <a:ext cx="86439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тематичні ранки відпочинку, конкурси, вікторини.</a:t>
            </a:r>
            <a:endParaRPr lang="uk-UA" sz="2000" dirty="0"/>
          </a:p>
        </p:txBody>
      </p:sp>
      <p:pic>
        <p:nvPicPr>
          <p:cNvPr id="14338" name="Picture 2" descr="C:\Documents and Settings\Администратор\Рабочий стол\Класні керівники ПРЕЗЕНТ\Галушко В.В\Изображение 0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7654" y="1357298"/>
            <a:ext cx="761056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Мои рисунки\ВЧИТЕЛІ\Козирод Вадим Михайлови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714356"/>
            <a:ext cx="2411435" cy="321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Козирод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Вадим Михайлович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25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Адаптація   школярів  до умов  середньої школи  та згуртування класного  колективу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Застосування  інноваційних технологій і ТЗН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-24"/>
            <a:ext cx="567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60000"/>
                      <a:lumOff val="4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Напрямки роботи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lumMod val="60000"/>
                    <a:lumOff val="4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22" y="928670"/>
            <a:ext cx="889643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solidFill>
                  <a:schemeClr val="tx1"/>
                </a:solidFill>
              </a:rPr>
              <a:t>Підвищення теоретичного, науково-методичного рівня підготовки класних керівників із питань психології та педагогіки</a:t>
            </a:r>
            <a:r>
              <a:rPr lang="uk-UA" sz="2400" dirty="0" smtClean="0"/>
              <a:t>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22" y="2214554"/>
            <a:ext cx="889643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solidFill>
                  <a:schemeClr val="tx1"/>
                </a:solidFill>
              </a:rPr>
              <a:t>Забезпечення реалізації єдиних принципових підходів до виховання та соціалізації учнів</a:t>
            </a:r>
            <a:endParaRPr lang="ru-RU" sz="2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22" y="3110211"/>
            <a:ext cx="889643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 smtClean="0">
                <a:solidFill>
                  <a:schemeClr val="tx1"/>
                </a:solidFill>
              </a:rPr>
              <a:t>Озброєння класних керівників сучасними виховними технологіями та знаннями щодо сучасних форм і методів роботи.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722" y="4383953"/>
            <a:ext cx="889643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 smtClean="0"/>
              <a:t>Вивчення, узагальнення та використання про­гресивного педагогічного досвіду роботи класних ке­рівників.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722" y="5324789"/>
            <a:ext cx="88964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Диференціація навчально-виховного процесу</a:t>
            </a:r>
            <a:endParaRPr lang="ru-RU" sz="2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722" y="5884151"/>
            <a:ext cx="88964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400" b="1" dirty="0" smtClean="0"/>
              <a:t>Сприяння створенню й розвитку системи ви­ховної роботи класних колективів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 позакласні  заходи.</a:t>
            </a:r>
            <a:endParaRPr lang="uk-UA" sz="2000" dirty="0"/>
          </a:p>
        </p:txBody>
      </p:sp>
      <p:pic>
        <p:nvPicPr>
          <p:cNvPr id="15362" name="Picture 2" descr="C:\Documents and Settings\Администратор\Рабочий стол\Класні керівники ПРЕЗЕНТ\Галушко В.В\P10202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854146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Мои рисунки\ВЧИТЕЛІ\Заворотний Олександр Олексійови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00090"/>
            <a:ext cx="2500330" cy="3333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Заворотний Олександр Олексійович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31 рік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Формування  високих морально-духовних якостей учнів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Вивчення  форм і методів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формування  в учнів  високих морально-духовних  якостей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214313"/>
            <a:ext cx="85725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 позакласні заходи.</a:t>
            </a:r>
            <a:endParaRPr lang="uk-UA" sz="2000" dirty="0"/>
          </a:p>
        </p:txBody>
      </p:sp>
      <p:pic>
        <p:nvPicPr>
          <p:cNvPr id="10242" name="Picture 2" descr="G:\МО кл кер\Класні кер з класом\DSCN66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949" y="1268404"/>
            <a:ext cx="7643703" cy="544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G:\ВЧИТЕЛІ\Заворотна  Галина Дмитрі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357454" cy="31485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Заворотна Ганна Дмитрівна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30 років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категорія, звання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“Старший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итель”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громадянських якостей особистості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Вивчення  форм і методів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роботи  з метою  виховання в учнів   громадянських якостей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6439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 години спілкування, усні журнали, заочні екскурсії,  бесіди, інформаційні хвилинки,  конкурси, змагання.</a:t>
            </a:r>
            <a:endParaRPr lang="uk-UA" sz="2000" dirty="0"/>
          </a:p>
        </p:txBody>
      </p:sp>
      <p:pic>
        <p:nvPicPr>
          <p:cNvPr id="9218" name="Picture 2" descr="G:\МО кл кер\Класні кер з класом\DSCN66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79071"/>
            <a:ext cx="8010535" cy="550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TN0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05" y="0"/>
            <a:ext cx="193713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619672" y="0"/>
            <a:ext cx="7524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роботи методоб'єднання: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14291"/>
            <a:ext cx="8858312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Надання допомоги у розвитку та підвищенні професійної  майстерності, активізації творчості кожного учителя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905780"/>
            <a:ext cx="885831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Проведення відкритих уроків та виховних заходів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679456"/>
            <a:ext cx="8858312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Участь у Всеукраїнському конкурсі “ Учитель року ”</a:t>
            </a:r>
            <a:endParaRPr lang="ru-RU" sz="2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824723"/>
            <a:ext cx="885831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4. Участь в роботі ман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475289"/>
            <a:ext cx="8858312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8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Участь в конкурсах, олімпіадах, оглядах драматичних колективів</a:t>
            </a:r>
            <a:endParaRPr lang="ru-RU" sz="2800" b="1" cap="none" spc="0" dirty="0">
              <a:ln/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rgbClr val="00B050">
                <a:alpha val="91000"/>
              </a:srgbClr>
            </a:gs>
            <a:gs pos="4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Владимир\Рабочий стол\widewall (5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53582"/>
            <a:ext cx="78581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Засідання  членів методичного об</a:t>
            </a:r>
            <a:r>
              <a:rPr lang="en-US" b="1" dirty="0" smtClean="0">
                <a:solidFill>
                  <a:srgbClr val="FFC000"/>
                </a:solidFill>
              </a:rPr>
              <a:t>’</a:t>
            </a:r>
            <a:r>
              <a:rPr lang="uk-UA" b="1" dirty="0" smtClean="0">
                <a:solidFill>
                  <a:srgbClr val="FFC000"/>
                </a:solidFill>
              </a:rPr>
              <a:t>єднання класних керівників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3084" name="Picture 12" descr="G:\МО кл кер\Засідання МО кл кері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39" y="1142984"/>
            <a:ext cx="9096761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личка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2896934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24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категорія, звання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“Старший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итель”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Виховання культури, свідомого ставлення до навчання та власного здоров’я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Поглибити знання у використанні інноваційних технологій з метою формування в учнів критичного  мислення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Галушко</a:t>
            </a:r>
          </a:p>
          <a:p>
            <a:pPr algn="ctr"/>
            <a:r>
              <a:rPr lang="uk-UA" sz="2400" dirty="0" smtClean="0">
                <a:solidFill>
                  <a:srgbClr val="0000FF"/>
                </a:solidFill>
                <a:latin typeface="Arial Black" pitchFamily="34" charset="0"/>
              </a:rPr>
              <a:t> Валентина Володимирівна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000" dirty="0" smtClean="0">
                <a:latin typeface="Calibri"/>
                <a:ea typeface="Calibri"/>
                <a:cs typeface="Times New Roman"/>
              </a:rPr>
              <a:t> години класного керівника, екскурсії, походи, анкетування, ранки відпочинку, трудові десанти, конкурси, змагання, вікторини, операції «Милосердя», випуск газети, бюлетенів,</a:t>
            </a:r>
            <a:r>
              <a:rPr lang="uk-UA" sz="2000" dirty="0" smtClean="0">
                <a:latin typeface="Calibri"/>
                <a:cs typeface="Times New Roman"/>
              </a:rPr>
              <a:t> анкетування,</a:t>
            </a:r>
            <a:r>
              <a:rPr lang="uk-UA" sz="2000" dirty="0" smtClean="0">
                <a:latin typeface="Calibri"/>
                <a:ea typeface="Calibri"/>
                <a:cs typeface="Times New Roman"/>
              </a:rPr>
              <a:t>  індивідуальні бесіди про дотримання власної гігієни. </a:t>
            </a:r>
            <a:endParaRPr lang="uk-UA" sz="2000" dirty="0"/>
          </a:p>
        </p:txBody>
      </p:sp>
      <p:pic>
        <p:nvPicPr>
          <p:cNvPr id="4098" name="Picture 2" descr="G:\МО кл кер\Класні кер з класом\DSCN66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40768"/>
            <a:ext cx="8429684" cy="537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D:\Мои рисунки\ВЧИТЕЛІ\Пуха Світлана Григорів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2679371" cy="3571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22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Робота  над зростанням  рівня вихованості учнівського колективу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своєння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  інформаційно-комунікативних технологій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Пуха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Світлана  Григорівна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83F08"/>
                </a:solidFill>
              </a:rPr>
              <a:t>Форми і методи роботи з учнівським колективом:</a:t>
            </a:r>
            <a:br>
              <a:rPr lang="uk-UA" sz="3200" b="1" dirty="0" smtClean="0">
                <a:solidFill>
                  <a:srgbClr val="C83F08"/>
                </a:solidFill>
              </a:rPr>
            </a:br>
            <a:r>
              <a:rPr lang="uk-UA" sz="2000" dirty="0" smtClean="0">
                <a:latin typeface="Calibri"/>
                <a:cs typeface="Times New Roman"/>
              </a:rPr>
              <a:t>години класного керівника, співбесіди, екскурсії, ранки відпочинку, конкурси вікторини, трудові акції.</a:t>
            </a:r>
            <a:endParaRPr lang="uk-UA" sz="2000" dirty="0"/>
          </a:p>
        </p:txBody>
      </p:sp>
      <p:pic>
        <p:nvPicPr>
          <p:cNvPr id="5122" name="Picture 2" descr="G:\МО кл кер\Класні кер з класом\DSCN66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3043" y="1137763"/>
            <a:ext cx="7627389" cy="57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Мои рисунки\ВЧИТЕЛІ\Лобач Іри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357166"/>
            <a:ext cx="2785944" cy="371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Лобач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 Black" pitchFamily="34" charset="0"/>
              </a:rPr>
              <a:t>Ірина Вікторівна</a:t>
            </a:r>
            <a:endParaRPr lang="uk-UA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одзаголовок 7"/>
          <p:cNvSpPr txBox="1">
            <a:spLocks/>
          </p:cNvSpPr>
          <p:nvPr/>
        </p:nvSpPr>
        <p:spPr>
          <a:xfrm>
            <a:off x="3504262" y="214290"/>
            <a:ext cx="5496894" cy="421484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вища педагогічна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Стаж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24 роки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Кваліфікаційна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категорія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65760" indent="-283464">
              <a:buClr>
                <a:schemeClr val="accent1"/>
              </a:buClr>
              <a:buSzPct val="80000"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перша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категорія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</a:pP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ормування в учнів  почуття  відповідальності і глибокого усвідомлення  необхідності навчання, створення сприятливих умов  для розвитку інтелектуальних  та творчих здібностей дітей</a:t>
            </a:r>
          </a:p>
          <a:p>
            <a:pPr marL="365760" indent="-283464">
              <a:buClr>
                <a:schemeClr val="accent1"/>
              </a:buClr>
              <a:buSzPct val="80000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самоосвіти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itchFamily="18" charset="0"/>
              </a:rPr>
              <a:t>своєння  новітніх  інформаційно-комунікативних технологій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1">
      <a:dk1>
        <a:sysClr val="windowText" lastClr="000000"/>
      </a:dk1>
      <a:lt1>
        <a:srgbClr val="B6FF6D"/>
      </a:lt1>
      <a:dk2>
        <a:srgbClr val="4F271C"/>
      </a:dk2>
      <a:lt2>
        <a:srgbClr val="922122"/>
      </a:lt2>
      <a:accent1>
        <a:srgbClr val="00B0F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849</Words>
  <Application>Microsoft Office PowerPoint</Application>
  <PresentationFormat>Экран (4:3)</PresentationFormat>
  <Paragraphs>204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 Black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Проблема, над якою  працює методичне об'єднання класних керівників:</vt:lpstr>
      <vt:lpstr>Презентация PowerPoint</vt:lpstr>
      <vt:lpstr>Засідання  членів методичного об’єднання класних керівників</vt:lpstr>
      <vt:lpstr>Презентация PowerPoint</vt:lpstr>
      <vt:lpstr>Форми і методи роботи з учнівським колективом:  години класного керівника, екскурсії, походи, анкетування, ранки відпочинку, трудові десанти, конкурси, змагання, вікторини, операції «Милосердя», випуск газети, бюлетенів, анкетування,  індивідуальні бесіди про дотримання власної гігієни. </vt:lpstr>
      <vt:lpstr>Презентация PowerPoint</vt:lpstr>
      <vt:lpstr>Форми і методи роботи з учнівським колективом: години класного керівника, співбесіди, екскурсії, ранки відпочинку, конкурси вікторини, трудові акції.</vt:lpstr>
      <vt:lpstr>Презентация PowerPoint</vt:lpstr>
      <vt:lpstr>Форми і методи роботи з учнівським колективом: години класного керівника, співбесіди, екскурсії, ранки відпочинку, конкурси вікторини, трудові акції.</vt:lpstr>
      <vt:lpstr>Презентация PowerPoint</vt:lpstr>
      <vt:lpstr>Форми і методи роботи з учнівським колективом: години класного керівника, співбесіди, екскурсії, ранки відпочинку, конкурси вікторини, трудові акції.</vt:lpstr>
      <vt:lpstr>Презентация PowerPoint</vt:lpstr>
      <vt:lpstr>Презентация PowerPoint</vt:lpstr>
      <vt:lpstr>Презентация PowerPoint</vt:lpstr>
      <vt:lpstr>Форми і методи роботи з учнівським колективом: тематичні години класного керівника,  бібліотечні уроки, інформаційно-пізнавальні години, екскурсії, диспути, години відкритих думок, конкурси вікторини.</vt:lpstr>
      <vt:lpstr>Презентация PowerPoint</vt:lpstr>
      <vt:lpstr>Презентация PowerPoint</vt:lpstr>
      <vt:lpstr>Форми і методи роботи з учнівським колективом: години класного керівника, індивідуальні бесіди, класні збори,  участь у позакласній роботі.</vt:lpstr>
      <vt:lpstr>Презентация PowerPoint</vt:lpstr>
      <vt:lpstr>Презентация PowerPoint</vt:lpstr>
      <vt:lpstr>Форми і методи роботи з учнівським колективом: години класного керівника, співбесіди, екскурсії, ранки відпочинку, конкурси, вікторини, батьківські збори.</vt:lpstr>
      <vt:lpstr>Презентация PowerPoint</vt:lpstr>
      <vt:lpstr>Форми і методи роботи з учнівським колективом: години класного керівника, індивідуальні  бесіди, екскурсії, ранки відпочинку, конкурси, вікторини.</vt:lpstr>
      <vt:lpstr>Презентация PowerPoint</vt:lpstr>
      <vt:lpstr>Форми і методи роботи з учнівським колективом: години класного керівника, співбесіди, ранки відпочинку, конкурси.</vt:lpstr>
      <vt:lpstr>Презентация PowerPoint</vt:lpstr>
      <vt:lpstr>Форми і методи роботи з учнівським колективом: години класного керівника, співбесіди, екскурсії, тематичні ранки відпочинку, конкурси, вікторини.</vt:lpstr>
      <vt:lpstr>Презентация PowerPoint</vt:lpstr>
      <vt:lpstr>Форми і методи роботи з учнівським колективом: години класного керівника, співбесіди, екскурсії,  позакласні  заходи.</vt:lpstr>
      <vt:lpstr>Презентация PowerPoint</vt:lpstr>
      <vt:lpstr>Форми і методи роботи з учнівським колективом: години класного керівника, співбесіди, екскурсії,  позакласні заходи.</vt:lpstr>
      <vt:lpstr>Презентация PowerPoint</vt:lpstr>
      <vt:lpstr>Форми і методи роботи з учнівським колективом: години класного керівника,  години спілкування, усні журнали, заочні екскурсії,  бесіди, інформаційні хвилинки,  конкурси, змагання.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valentina</cp:lastModifiedBy>
  <cp:revision>153</cp:revision>
  <dcterms:modified xsi:type="dcterms:W3CDTF">2020-05-30T05:12:31Z</dcterms:modified>
</cp:coreProperties>
</file>